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57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8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8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77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5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6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0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2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429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76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306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1EF3-40AD-4623-BB88-9BD416D42700}" type="datetimeFigureOut">
              <a:rPr lang="en-IN" smtClean="0"/>
              <a:t>24-03-2012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867-A78D-449B-B762-BEC10F992B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653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8928992" cy="216024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Civil Society’s Participation in Trade Policy Making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Case of CUTS International</a:t>
            </a:r>
            <a:b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UNCTAD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Policy Dialogue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Geneva, 26-27 March 2012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IN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Pradeep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S. Mehta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Secretary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General,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CUTS International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48" y="4725144"/>
            <a:ext cx="2593908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2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0405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Why civil society’s participation in trade policy making?</a:t>
            </a:r>
          </a:p>
          <a:p>
            <a:pPr algn="l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CUTS’ experience in participating in trade policy making in India and Zambia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CUTS’ work on civil society’s participation in trade policy making in India and Africa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Lessons from CUTS’ work on inclusive trade policy making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Points to ponder</a:t>
            </a: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Why civil society’s participation in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trade policy making?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Trade measures are no longer confined to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borders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trade-related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measures and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linkages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between trade and non-trade issues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challenge the thinking: “exports are good, imports are bad” – to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consumer interests with producer interests</a:t>
            </a: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Core mandate for civil society’s participation in 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trade policy making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 shall therefore at the national and international levels continue to promote a better public understanding of the WTO and to communicate the benefits of a liberal, rules-based multilateral trading system –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Paragraph 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the Doha Ministerial Declaration.</a:t>
            </a: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/>
          </a:p>
        </p:txBody>
      </p:sp>
      <p:sp>
        <p:nvSpPr>
          <p:cNvPr id="4" name="Isosceles Triangle 3"/>
          <p:cNvSpPr/>
          <p:nvPr/>
        </p:nvSpPr>
        <p:spPr>
          <a:xfrm>
            <a:off x="4151123" y="3342210"/>
            <a:ext cx="792088" cy="324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304851" y="456779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64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Participation in trade policy making in India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928992" cy="5688632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National Advisory Committee on International Trade (1996-2004)</a:t>
            </a:r>
          </a:p>
          <a:p>
            <a:pPr algn="l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Inputs to WTO Ministerial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Conferences, and member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 the official delegation to the Hong Kong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Ministerial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Active engagement in amendments to policies and laws –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Patents Act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Competition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ct, Competition Policy,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FDI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Policy, Manufacturing  etc.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Two important suggestions: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Long-term (five year) trade policy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Inter-State Trade Council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Active participation in UNCTAD conferences, in conducting studies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organising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conferences, and engaging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Parliamentarians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3779912" y="4653136"/>
            <a:ext cx="504056" cy="360040"/>
          </a:xfrm>
          <a:prstGeom prst="smileyFace">
            <a:avLst>
              <a:gd name="adj" fmla="val -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miley Face 4"/>
          <p:cNvSpPr/>
          <p:nvPr/>
        </p:nvSpPr>
        <p:spPr>
          <a:xfrm>
            <a:off x="4355976" y="4293096"/>
            <a:ext cx="504056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0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Participation in trade policy making in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Zambia</a:t>
            </a:r>
            <a:endParaRPr lang="en-IN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Trade Expansion Working Group – representing those stakeholders not having good access to policy making process 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Awareness generation on virtues and challenges of Aid for Trade – Enhanced Integrated Framework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Active involvement with the National Implementation Unit of the EIF projects</a:t>
            </a:r>
          </a:p>
          <a:p>
            <a:pPr algn="l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Engagement 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arliamentarians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CUTS’ work on civil society’s participation in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trade policy making in India and Africa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525658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Courier New" pitchFamily="49" charset="0"/>
              <a:buChar char="o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GRANITE in India – capacity building of grassroots and community-based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organisations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Courier New" pitchFamily="49" charset="0"/>
              <a:buChar char="o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MINTDEV in India – mainstreaming trade into national development strategies – embed social and political considerations in trade policy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FEATS in Africa (Kenya, Malawi, Tanzania, Uganda, Zambia) – Inclusive Trade Policy Making Index – 14 action variables determining ITPMI – from 9.50 in Kenya and Zambia to 8.50 (Malawi) to 8.25 (Uganda) to 7.50 (Tanzania)</a:t>
            </a:r>
          </a:p>
          <a:p>
            <a:pPr algn="l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Why more and more civil society engagement is 	needed in generating better political buy-in for 	contentious policies such as FDI in multi-brand retail in 	India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Myths and Realities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Movie 3">
            <a:hlinkClick r:id="" action="ppaction://noaction" highlightClick="1"/>
          </p:cNvPr>
          <p:cNvSpPr/>
          <p:nvPr/>
        </p:nvSpPr>
        <p:spPr>
          <a:xfrm>
            <a:off x="251520" y="4509120"/>
            <a:ext cx="792088" cy="71742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ction Button: Sound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314641" y="5587912"/>
            <a:ext cx="792088" cy="66522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Lessons from CUTS’ work on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inclusive trade policy making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 one-size-fits-all in trade policy prescription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Better to have an inclusive and participatory process with wider stakeholder consultation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stark contrast between India and Zambia – political consensus building is most important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Evolving nature of trade policy making – importance of information flow and capacity building of stakeholders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5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Points to ponder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856984" cy="475252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 CSO engagement more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inclusive in some countries than others?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Civil society’s articulation of demands –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supply does not always create demand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Impact of inclusiveness – social, economic, environmental impact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 of institutions on norms, procedures and rules so as to facilitate convergence of expectations of a diverse group of stakeholders – making the process from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de facto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de jure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37112"/>
            <a:ext cx="6408712" cy="432048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IN" sz="3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2288" y="612775"/>
            <a:ext cx="5486400" cy="332028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9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508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Civil Society’s Participation in Trade Policy Making Case of CUTS International  UNCTAD Policy Dialogue Geneva, 26-27 March 2012  </vt:lpstr>
      <vt:lpstr>OUTLINE</vt:lpstr>
      <vt:lpstr>Why civil society’s participation in  trade policy making?</vt:lpstr>
      <vt:lpstr>Participation in trade policy making in India</vt:lpstr>
      <vt:lpstr>Participation in trade policy making in Zambia</vt:lpstr>
      <vt:lpstr>CUTS’ work on civil society’s participation in  trade policy making in India and Africa</vt:lpstr>
      <vt:lpstr>Lessons from CUTS’ work on  inclusive trade policy making</vt:lpstr>
      <vt:lpstr>Points to ponder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Bipul Chatterjee</dc:creator>
  <cp:lastModifiedBy>HP Pavilion g4</cp:lastModifiedBy>
  <cp:revision>18</cp:revision>
  <dcterms:created xsi:type="dcterms:W3CDTF">2012-03-24T09:12:04Z</dcterms:created>
  <dcterms:modified xsi:type="dcterms:W3CDTF">2012-03-24T11:12:55Z</dcterms:modified>
</cp:coreProperties>
</file>